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59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129" autoAdjust="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880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E76CE-E763-48E6-B7C1-169569C2F424}" type="datetimeFigureOut">
              <a:rPr lang="en-IN" smtClean="0"/>
              <a:pPr/>
              <a:t>28-02-2017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CEEA7-FE22-40E5-BEBB-5B005176E15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049527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8A5C-8983-4149-9313-3C2D3186FB7E}" type="datetimeFigureOut">
              <a:rPr lang="en-IN" smtClean="0"/>
              <a:pPr/>
              <a:t>28-02-2017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16B419-8A68-4FD7-9631-CA717E9AEE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58479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16B419-8A68-4FD7-9631-CA717E9AEE21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72390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990600"/>
            <a:ext cx="7772400" cy="2895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en-IN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92" y="5373216"/>
            <a:ext cx="6154648" cy="1201248"/>
          </a:xfrm>
        </p:spPr>
        <p:txBody>
          <a:bodyPr>
            <a:normAutofit/>
          </a:bodyPr>
          <a:lstStyle/>
          <a:p>
            <a:pPr algn="ctr"/>
            <a:r>
              <a:rPr lang="en-IN" dirty="0" smtClean="0"/>
              <a:t>Authors </a:t>
            </a:r>
            <a:r>
              <a:rPr lang="en-IN" smtClean="0"/>
              <a:t>&amp; Institute</a:t>
            </a:r>
            <a:endParaRPr lang="en-IN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35608" y="571480"/>
            <a:ext cx="7498080" cy="381000"/>
          </a:xfrm>
          <a:prstGeom prst="rect">
            <a:avLst/>
          </a:prstGeom>
        </p:spPr>
        <p:txBody>
          <a:bodyPr anchor="b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2800" b="1" u="sng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Title</a:t>
            </a:r>
            <a:r>
              <a:rPr kumimoji="0" lang="en-IN" sz="43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IN" sz="43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IN" sz="4300" b="0" i="0" u="sng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57200"/>
            <a:ext cx="7498080" cy="38100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u="sng" dirty="0" smtClean="0"/>
              <a:t>Introduction</a:t>
            </a:r>
            <a:r>
              <a:rPr lang="en-IN" u="sng" dirty="0" smtClean="0"/>
              <a:t/>
            </a:r>
            <a:br>
              <a:rPr lang="en-IN" u="sng" dirty="0" smtClean="0"/>
            </a:b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790688" cy="5715000"/>
          </a:xfrm>
        </p:spPr>
        <p:txBody>
          <a:bodyPr>
            <a:normAutofit/>
          </a:bodyPr>
          <a:lstStyle/>
          <a:p>
            <a:endParaRPr lang="en-IN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28600"/>
            <a:ext cx="7498080" cy="762000"/>
          </a:xfrm>
        </p:spPr>
        <p:txBody>
          <a:bodyPr>
            <a:normAutofit/>
          </a:bodyPr>
          <a:lstStyle/>
          <a:p>
            <a:pPr algn="ctr"/>
            <a:r>
              <a:rPr lang="en-IN" b="1" u="sng" dirty="0" smtClean="0"/>
              <a:t>Objectives</a:t>
            </a: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9200"/>
            <a:ext cx="7498080" cy="5029200"/>
          </a:xfrm>
        </p:spPr>
        <p:txBody>
          <a:bodyPr>
            <a:normAutofit/>
          </a:bodyPr>
          <a:lstStyle/>
          <a:p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76200"/>
            <a:ext cx="749808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u="sng" dirty="0" smtClean="0"/>
              <a:t>Materials &amp; Methods </a:t>
            </a: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8200"/>
            <a:ext cx="7498080" cy="561513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xmlns="" val="74997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76200"/>
            <a:ext cx="749808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u="sng" dirty="0" smtClean="0"/>
              <a:t>Results </a:t>
            </a: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76200"/>
            <a:ext cx="7498080" cy="760512"/>
          </a:xfrm>
        </p:spPr>
        <p:txBody>
          <a:bodyPr>
            <a:normAutofit/>
          </a:bodyPr>
          <a:lstStyle/>
          <a:p>
            <a:pPr algn="ctr"/>
            <a:r>
              <a:rPr lang="en-IN" b="1" u="sng" dirty="0" smtClean="0"/>
              <a:t>Conclusions</a:t>
            </a:r>
            <a:endParaRPr lang="en-IN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76" y="836712"/>
            <a:ext cx="7786742" cy="5878436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07024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1617</TotalTime>
  <Words>12</Words>
  <Application>Microsoft Office PowerPoint</Application>
  <PresentationFormat>On-screen Show (4:3)</PresentationFormat>
  <Paragraphs>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Slide 1</vt:lpstr>
      <vt:lpstr>Introduction </vt:lpstr>
      <vt:lpstr>Objectives</vt:lpstr>
      <vt:lpstr>Materials &amp; Methods </vt:lpstr>
      <vt:lpstr>Results 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Experience with  Long Acting Factor VIII in  Tertiary Prophylaxis of  Adult Severe Haemophilia A Patients</dc:title>
  <dc:creator>HEAMATOLOY-OPD-R-3</dc:creator>
  <cp:lastModifiedBy>Admin</cp:lastModifiedBy>
  <cp:revision>84</cp:revision>
  <dcterms:created xsi:type="dcterms:W3CDTF">2006-08-16T00:00:00Z</dcterms:created>
  <dcterms:modified xsi:type="dcterms:W3CDTF">2017-02-28T07:31:16Z</dcterms:modified>
</cp:coreProperties>
</file>